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1" autoAdjust="0"/>
    <p:restoredTop sz="92006" autoAdjust="0"/>
  </p:normalViewPr>
  <p:slideViewPr>
    <p:cSldViewPr snapToGrid="0">
      <p:cViewPr varScale="1">
        <p:scale>
          <a:sx n="71" d="100"/>
          <a:sy n="71" d="100"/>
        </p:scale>
        <p:origin x="-608" y="-11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12/23/15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12/23/15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node, it is time to add that node to the member's list for the load balancer.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load balancer's (LB)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myiis-lb</a:t>
            </a:r>
            <a:r>
              <a:rPr lang="en-US" baseline="0" dirty="0" smtClean="0"/>
              <a:t> </a:t>
            </a:r>
            <a:r>
              <a:rPr lang="en-US" baseline="0" dirty="0" smtClean="0"/>
              <a:t>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myiis-lb</a:t>
            </a:r>
            <a:r>
              <a:rPr lang="en-US" baseline="0" dirty="0" smtClean="0"/>
              <a:t>' </a:t>
            </a:r>
            <a:r>
              <a:rPr lang="en-US" baseline="0" dirty="0" smtClean="0"/>
              <a:t>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myiis-lb</a:t>
            </a:r>
            <a:r>
              <a:rPr lang="en-US" dirty="0" smtClean="0"/>
              <a:t>' </a:t>
            </a:r>
            <a:r>
              <a:rPr lang="en-US" dirty="0" smtClean="0"/>
              <a:t>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</a:t>
            </a:r>
            <a:r>
              <a:rPr lang="en-US" dirty="0" err="1" smtClean="0"/>
              <a:t>myiis-lb</a:t>
            </a:r>
            <a:r>
              <a:rPr lang="en-US" dirty="0" smtClean="0"/>
              <a:t> </a:t>
            </a:r>
            <a:r>
              <a:rPr lang="en-US" dirty="0" smtClean="0"/>
              <a:t>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'chef-client' or remotely administer the node with the </a:t>
            </a:r>
            <a:r>
              <a:rPr lang="en-US" dirty="0" smtClean="0"/>
              <a:t>'knife </a:t>
            </a:r>
            <a:r>
              <a:rPr lang="en-US" dirty="0" err="1" smtClean="0"/>
              <a:t>winrm</a:t>
            </a:r>
            <a:r>
              <a:rPr lang="en-US" dirty="0" smtClean="0"/>
              <a:t>' </a:t>
            </a:r>
            <a:r>
              <a:rPr lang="en-US" dirty="0" smtClean="0"/>
              <a:t>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</a:t>
            </a:r>
            <a:r>
              <a:rPr lang="en-US" baseline="0" dirty="0" err="1" smtClean="0"/>
              <a:t>iis-lb</a:t>
            </a:r>
            <a:r>
              <a:rPr lang="en-US" baseline="0" dirty="0" smtClean="0"/>
              <a:t> </a:t>
            </a:r>
            <a:r>
              <a:rPr lang="en-US" baseline="0" dirty="0" smtClean="0"/>
              <a:t>configuration file will update with a new entry that contains the information of the 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load balancer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</a:t>
            </a:r>
            <a:r>
              <a:rPr lang="en-US" dirty="0" err="1" smtClean="0"/>
              <a:t>iis</a:t>
            </a:r>
            <a:r>
              <a:rPr lang="en-US" dirty="0" smtClean="0"/>
              <a:t>-demo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chef-client or remotely administer the node with the </a:t>
            </a:r>
            <a:r>
              <a:rPr lang="en-US" dirty="0" smtClean="0"/>
              <a:t>'knife </a:t>
            </a:r>
            <a:r>
              <a:rPr lang="en-US" dirty="0" err="1" smtClean="0"/>
              <a:t>winrm</a:t>
            </a:r>
            <a:r>
              <a:rPr lang="en-US" dirty="0" smtClean="0"/>
              <a:t>' </a:t>
            </a:r>
            <a:r>
              <a:rPr lang="en-US" dirty="0" smtClean="0"/>
              <a:t>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527" y="2496327"/>
            <a:ext cx="1184602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Load Balancer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load balancer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LB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 err="1"/>
              <a:t>node.default</a:t>
            </a:r>
            <a:r>
              <a:rPr lang="en-US" sz="4000" dirty="0"/>
              <a:t>['</a:t>
            </a:r>
            <a:r>
              <a:rPr lang="en-US" sz="4000" dirty="0" err="1"/>
              <a:t>iis-lb</a:t>
            </a:r>
            <a:r>
              <a:rPr lang="en-US" sz="4000" dirty="0"/>
              <a:t>']['members'] = [</a:t>
            </a:r>
          </a:p>
          <a:p>
            <a:r>
              <a:rPr lang="en-US" sz="4000" dirty="0"/>
              <a:t>  {</a:t>
            </a:r>
          </a:p>
          <a:p>
            <a:r>
              <a:rPr lang="en-US" sz="4000" dirty="0"/>
              <a:t>    'address' =&gt; 'ec2-52-8-71-11.us-west-1.compute.amazonaws.com',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</a:t>
            </a:r>
            <a:r>
              <a:rPr lang="en-US" sz="4000" dirty="0" smtClean="0"/>
              <a:t>},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{</a:t>
            </a:r>
            <a:endParaRPr lang="en-US" sz="4000" dirty="0"/>
          </a:p>
          <a:p>
            <a:r>
              <a:rPr lang="en-US" sz="4000" dirty="0"/>
              <a:t>    'address' =&gt; 'ec2-54-176-64-173.us-west-1.compute.amazonaws.com',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}</a:t>
            </a:r>
            <a:r>
              <a:rPr lang="en-US" sz="4000" dirty="0" smtClean="0"/>
              <a:t>]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 err="1"/>
              <a:t>include_recipe</a:t>
            </a:r>
            <a:r>
              <a:rPr lang="en-US" sz="4000" dirty="0"/>
              <a:t> '</a:t>
            </a:r>
            <a:r>
              <a:rPr lang="en-US" sz="4000" dirty="0" err="1"/>
              <a:t>iis-lb</a:t>
            </a:r>
            <a:r>
              <a:rPr lang="en-US" sz="4000" dirty="0"/>
              <a:t>::default'</a:t>
            </a:r>
            <a:endParaRPr lang="en-US" sz="4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recipes/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717337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cpu (0.2.0)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-x USERNAME -P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–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"chef-client"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Lab: Test</a:t>
            </a:r>
            <a:br>
              <a:rPr lang="en-US" dirty="0"/>
            </a:br>
            <a:r>
              <a:rPr lang="en-US" dirty="0"/>
              <a:t>the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load balancer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load balancer's list of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77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Load Balancer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bootstrap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windows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FQDN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-x USER -P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Node Name:   </a:t>
            </a:r>
            <a:r>
              <a:rPr lang="en-US" dirty="0" smtClean="0"/>
              <a:t>node3</a:t>
            </a:r>
            <a:endParaRPr lang="en-US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Environment: _default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FQDN:        WIN-F9R1IJ8VE59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IP:          52.90.82.67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Run List: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Roles: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Recipes: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Platform:    windows 6.3.9600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Tags: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/>
              <a:t>$ knife </a:t>
            </a:r>
            <a:r>
              <a:rPr lang="en-US" sz="2800" dirty="0" err="1" smtClean="0"/>
              <a:t>winrm</a:t>
            </a:r>
            <a:r>
              <a:rPr lang="en-US" sz="2800" dirty="0" smtClean="0"/>
              <a:t> *:* -x USERNAME -P PWD </a:t>
            </a:r>
            <a:r>
              <a:rPr lang="en-US" sz="2800" dirty="0" smtClean="0"/>
              <a:t>–</a:t>
            </a:r>
            <a:r>
              <a:rPr lang="en-US" sz="2800" dirty="0" err="1" smtClean="0"/>
              <a:t>i</a:t>
            </a:r>
            <a:r>
              <a:rPr lang="en-US" sz="2800" dirty="0" smtClean="0"/>
              <a:t> </a:t>
            </a:r>
            <a:r>
              <a:rPr lang="en-US" sz="2800" dirty="0" err="1" smtClean="0"/>
              <a:t>ipaddress</a:t>
            </a:r>
            <a:r>
              <a:rPr lang="en-US" sz="2800" dirty="0" smtClean="0"/>
              <a:t> </a:t>
            </a:r>
            <a:r>
              <a:rPr lang="en-US" sz="2800" dirty="0" smtClean="0"/>
              <a:t>"</a:t>
            </a:r>
            <a:r>
              <a:rPr lang="en-US" sz="2800" dirty="0" smtClean="0"/>
              <a:t>chef-client"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16694</TotalTime>
  <Words>2403</Words>
  <Application>Microsoft Macintosh PowerPoint</Application>
  <PresentationFormat>Custom</PresentationFormat>
  <Paragraphs>256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Load Balancer</vt:lpstr>
      <vt:lpstr>Lab: Capture Node's Public Host Name and IP</vt:lpstr>
      <vt:lpstr>Lab: Add the Other Web Server to LB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Bakh Inamov</cp:lastModifiedBy>
  <cp:revision>2014</cp:revision>
  <cp:lastPrinted>2015-02-07T23:49:10Z</cp:lastPrinted>
  <dcterms:created xsi:type="dcterms:W3CDTF">2012-09-13T17:36:07Z</dcterms:created>
  <dcterms:modified xsi:type="dcterms:W3CDTF">2015-12-23T23:06:07Z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